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64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4"/>
          <p:cNvSpPr>
            <a:spLocks noGrp="1"/>
          </p:cNvSpPr>
          <p:nvPr>
            <p:ph type="title" hasCustomPrompt="1"/>
          </p:nvPr>
        </p:nvSpPr>
        <p:spPr>
          <a:xfrm>
            <a:off x="926666" y="292282"/>
            <a:ext cx="10303974" cy="72896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de-DE" sz="2389" b="1" kern="12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der Titel zu diesem Teil </a:t>
            </a:r>
            <a:br>
              <a:rPr lang="de-DE" dirty="0"/>
            </a:br>
            <a:r>
              <a:rPr lang="de-DE" dirty="0"/>
              <a:t>Ihrer Präsentation</a:t>
            </a:r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56181" y="1590032"/>
            <a:ext cx="10274457" cy="3148556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341391" marR="0" indent="-341391" algn="l" defTabSz="91353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97"/>
              </a:spcAft>
              <a:buClr>
                <a:srgbClr val="E2001A"/>
              </a:buClr>
              <a:buSzPct val="80000"/>
              <a:buFont typeface="Arial" pitchFamily="34" charset="0"/>
              <a:buChar char="▬"/>
              <a:tabLst/>
              <a:defRPr b="0" baseline="0"/>
            </a:lvl1pPr>
            <a:lvl2pPr marL="605723" indent="-250891">
              <a:spcBef>
                <a:spcPts val="50"/>
              </a:spcBef>
              <a:spcAft>
                <a:spcPts val="597"/>
              </a:spcAft>
              <a:buClrTx/>
              <a:buSzPct val="110000"/>
              <a:buFont typeface="Arial"/>
              <a:buChar char="•"/>
              <a:defRPr sz="1693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109" indent="-225802">
              <a:spcBef>
                <a:spcPts val="100"/>
              </a:spcBef>
              <a:spcAft>
                <a:spcPts val="498"/>
              </a:spcAft>
              <a:buClrTx/>
              <a:buSzPct val="110000"/>
              <a:buFont typeface="Arial"/>
              <a:buChar char="•"/>
              <a:defRPr sz="1394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marL="341391" marR="0" lvl="0" indent="-341391" algn="l" defTabSz="91353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98"/>
              </a:spcAft>
              <a:buClr>
                <a:srgbClr val="E2001A"/>
              </a:buClr>
              <a:buSzPct val="80000"/>
              <a:buFont typeface="Arial" pitchFamily="34" charset="0"/>
              <a:buChar char="▬"/>
              <a:tabLst/>
              <a:defRPr/>
            </a:pPr>
            <a:r>
              <a:rPr lang="de-DE" dirty="0"/>
              <a:t>Textmasterformate durch Klicken bearbeiten. Hier funktionieren Fließtext oder Aufzählungspunkte.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Aufzählungspunkt</a:t>
            </a:r>
          </a:p>
          <a:p>
            <a:pPr lvl="0"/>
            <a:r>
              <a:rPr lang="de-DE" dirty="0"/>
              <a:t>Aufzählungspunkt zwei</a:t>
            </a:r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2"/>
            <a:r>
              <a:rPr lang="de-DE" dirty="0"/>
              <a:t>Dritte Ebene </a:t>
            </a:r>
          </a:p>
          <a:p>
            <a:pPr lvl="2"/>
            <a:r>
              <a:rPr lang="de-DE" dirty="0"/>
              <a:t>dritter </a:t>
            </a:r>
            <a:r>
              <a:rPr lang="de-DE" dirty="0" err="1"/>
              <a:t>Bulletpoint</a:t>
            </a:r>
            <a:endParaRPr lang="de-DE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3491" y="6586987"/>
            <a:ext cx="7506028" cy="25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20" rIns="91434" bIns="45720" numCol="1" anchor="t" anchorCtr="0" compatLnSpc="1">
            <a:prstTxWarp prst="textNoShape">
              <a:avLst/>
            </a:prstTxWarp>
          </a:bodyPr>
          <a:lstStyle>
            <a:lvl1pPr defTabSz="913538" eaLnBrk="0" hangingPunct="0">
              <a:lnSpc>
                <a:spcPct val="100000"/>
              </a:lnSpc>
              <a:spcBef>
                <a:spcPct val="0"/>
              </a:spcBef>
              <a:spcAft>
                <a:spcPts val="199"/>
              </a:spcAft>
              <a:defRPr sz="996"/>
            </a:lvl1pPr>
          </a:lstStyle>
          <a:p>
            <a:r>
              <a:rPr lang="de-DE" dirty="0"/>
              <a:t>Thema, 0. Monat 2014, © Bundesagentur für Arbeit</a:t>
            </a:r>
          </a:p>
        </p:txBody>
      </p:sp>
    </p:spTree>
    <p:extLst>
      <p:ext uri="{BB962C8B-B14F-4D97-AF65-F5344CB8AC3E}">
        <p14:creationId xmlns:p14="http://schemas.microsoft.com/office/powerpoint/2010/main" val="417139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4"/>
          <p:cNvSpPr>
            <a:spLocks noGrp="1"/>
          </p:cNvSpPr>
          <p:nvPr>
            <p:ph type="title" hasCustomPrompt="1"/>
          </p:nvPr>
        </p:nvSpPr>
        <p:spPr>
          <a:xfrm>
            <a:off x="926666" y="292282"/>
            <a:ext cx="10303974" cy="72896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de-DE" sz="2389" b="1" kern="12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der Titel zu diesem Teil </a:t>
            </a:r>
            <a:br>
              <a:rPr lang="de-DE" dirty="0"/>
            </a:br>
            <a:r>
              <a:rPr lang="de-DE" dirty="0"/>
              <a:t>Ihrer Präsentation</a:t>
            </a:r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946605" y="1590032"/>
            <a:ext cx="5032142" cy="2088823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341391" marR="0" indent="-341391" algn="l" defTabSz="91353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97"/>
              </a:spcAft>
              <a:buClr>
                <a:srgbClr val="E2001A"/>
              </a:buClr>
              <a:buSzPct val="80000"/>
              <a:buFont typeface="Arial" pitchFamily="34" charset="0"/>
              <a:buChar char="▬"/>
              <a:tabLst/>
              <a:defRPr b="0" baseline="0"/>
            </a:lvl1pPr>
            <a:lvl2pPr marL="605723" indent="-250891">
              <a:spcBef>
                <a:spcPts val="50"/>
              </a:spcBef>
              <a:spcAft>
                <a:spcPts val="597"/>
              </a:spcAft>
              <a:buClrTx/>
              <a:buSzPct val="110000"/>
              <a:buFont typeface="Arial"/>
              <a:buChar char="•"/>
              <a:defRPr sz="1693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109" indent="-225802">
              <a:spcBef>
                <a:spcPts val="100"/>
              </a:spcBef>
              <a:spcAft>
                <a:spcPts val="498"/>
              </a:spcAft>
              <a:buClrTx/>
              <a:buSzPct val="110000"/>
              <a:buFont typeface="Arial"/>
              <a:buChar char="•"/>
              <a:defRPr sz="1394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lvl="0"/>
            <a:r>
              <a:rPr lang="de-DE" dirty="0"/>
              <a:t>Aufzählungspunkt oder Text</a:t>
            </a:r>
          </a:p>
          <a:p>
            <a:pPr lvl="0"/>
            <a:r>
              <a:rPr lang="de-DE" dirty="0"/>
              <a:t>Aufzählungspunkt zwei</a:t>
            </a:r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2"/>
            <a:r>
              <a:rPr lang="de-DE" dirty="0"/>
              <a:t>Dritte Ebene </a:t>
            </a:r>
          </a:p>
          <a:p>
            <a:pPr lvl="2"/>
            <a:r>
              <a:rPr lang="de-DE" dirty="0"/>
              <a:t>dritter </a:t>
            </a:r>
            <a:r>
              <a:rPr lang="de-DE" dirty="0" err="1"/>
              <a:t>Bulletpoint</a:t>
            </a:r>
            <a:endParaRPr lang="de-DE" dirty="0"/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8497" y="1590032"/>
            <a:ext cx="5032142" cy="2088823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341391" marR="0" indent="-341391" algn="l" defTabSz="91353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97"/>
              </a:spcAft>
              <a:buClr>
                <a:srgbClr val="E2001A"/>
              </a:buClr>
              <a:buSzPct val="80000"/>
              <a:buFont typeface="Arial" pitchFamily="34" charset="0"/>
              <a:buChar char="▬"/>
              <a:tabLst/>
              <a:defRPr b="0" baseline="0"/>
            </a:lvl1pPr>
            <a:lvl2pPr marL="605723" indent="-250891">
              <a:spcBef>
                <a:spcPts val="50"/>
              </a:spcBef>
              <a:spcAft>
                <a:spcPts val="597"/>
              </a:spcAft>
              <a:buClrTx/>
              <a:buSzPct val="110000"/>
              <a:buFont typeface="Arial"/>
              <a:buChar char="•"/>
              <a:defRPr sz="1693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109" indent="-225802">
              <a:spcBef>
                <a:spcPts val="100"/>
              </a:spcBef>
              <a:spcAft>
                <a:spcPts val="498"/>
              </a:spcAft>
              <a:buClrTx/>
              <a:buSzPct val="110000"/>
              <a:buFont typeface="Arial"/>
              <a:buChar char="•"/>
              <a:defRPr sz="1394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lvl="0"/>
            <a:r>
              <a:rPr lang="de-DE" dirty="0"/>
              <a:t>Aufzählungspunkt oder Text</a:t>
            </a:r>
          </a:p>
          <a:p>
            <a:pPr lvl="0"/>
            <a:r>
              <a:rPr lang="de-DE" dirty="0"/>
              <a:t>Aufzählungspunkt zwei</a:t>
            </a:r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2"/>
            <a:r>
              <a:rPr lang="de-DE" dirty="0"/>
              <a:t>Dritte Ebene </a:t>
            </a:r>
          </a:p>
          <a:p>
            <a:pPr lvl="2"/>
            <a:r>
              <a:rPr lang="de-DE" dirty="0"/>
              <a:t>dritter </a:t>
            </a:r>
            <a:r>
              <a:rPr lang="de-DE" dirty="0" err="1"/>
              <a:t>Bulletpoint</a:t>
            </a:r>
            <a:endParaRPr lang="de-DE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3491" y="6586987"/>
            <a:ext cx="7506028" cy="25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20" rIns="91434" bIns="45720" numCol="1" anchor="t" anchorCtr="0" compatLnSpc="1">
            <a:prstTxWarp prst="textNoShape">
              <a:avLst/>
            </a:prstTxWarp>
          </a:bodyPr>
          <a:lstStyle>
            <a:lvl1pPr defTabSz="913538" eaLnBrk="0" hangingPunct="0">
              <a:lnSpc>
                <a:spcPct val="100000"/>
              </a:lnSpc>
              <a:spcBef>
                <a:spcPct val="0"/>
              </a:spcBef>
              <a:spcAft>
                <a:spcPts val="199"/>
              </a:spcAft>
              <a:defRPr sz="996"/>
            </a:lvl1pPr>
          </a:lstStyle>
          <a:p>
            <a:r>
              <a:rPr lang="de-DE" dirty="0"/>
              <a:t>Thema, 0. Monat 2014, © Bundesagentur für Arbeit</a:t>
            </a:r>
          </a:p>
        </p:txBody>
      </p:sp>
    </p:spTree>
    <p:extLst>
      <p:ext uri="{BB962C8B-B14F-4D97-AF65-F5344CB8AC3E}">
        <p14:creationId xmlns:p14="http://schemas.microsoft.com/office/powerpoint/2010/main" val="51757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86513" y="1661719"/>
            <a:ext cx="5144126" cy="268398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Abbildung</a:t>
            </a:r>
          </a:p>
        </p:txBody>
      </p:sp>
      <p:sp>
        <p:nvSpPr>
          <p:cNvPr id="8" name="Titel 4"/>
          <p:cNvSpPr>
            <a:spLocks noGrp="1"/>
          </p:cNvSpPr>
          <p:nvPr>
            <p:ph type="title" hasCustomPrompt="1"/>
          </p:nvPr>
        </p:nvSpPr>
        <p:spPr>
          <a:xfrm>
            <a:off x="926666" y="292282"/>
            <a:ext cx="10303974" cy="72896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de-DE" sz="2389" b="1" kern="12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der Titel zu diesem Teil </a:t>
            </a:r>
            <a:br>
              <a:rPr lang="de-DE" dirty="0"/>
            </a:br>
            <a:r>
              <a:rPr lang="de-DE" dirty="0"/>
              <a:t>Ihrer Präsentation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946605" y="1590032"/>
            <a:ext cx="5032142" cy="2088823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341391" marR="0" indent="-341391" algn="l" defTabSz="91353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97"/>
              </a:spcAft>
              <a:buClr>
                <a:srgbClr val="E2001A"/>
              </a:buClr>
              <a:buSzPct val="80000"/>
              <a:buFont typeface="Arial" pitchFamily="34" charset="0"/>
              <a:buChar char="▬"/>
              <a:tabLst/>
              <a:defRPr b="0" baseline="0"/>
            </a:lvl1pPr>
            <a:lvl2pPr marL="605723" indent="-250891">
              <a:spcBef>
                <a:spcPts val="50"/>
              </a:spcBef>
              <a:spcAft>
                <a:spcPts val="597"/>
              </a:spcAft>
              <a:buClrTx/>
              <a:buSzPct val="110000"/>
              <a:buFont typeface="Arial"/>
              <a:buChar char="•"/>
              <a:defRPr sz="1693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109" indent="-225802">
              <a:spcBef>
                <a:spcPts val="100"/>
              </a:spcBef>
              <a:spcAft>
                <a:spcPts val="498"/>
              </a:spcAft>
              <a:buClrTx/>
              <a:buSzPct val="110000"/>
              <a:buFont typeface="Arial"/>
              <a:buChar char="•"/>
              <a:defRPr sz="1394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lvl="0"/>
            <a:r>
              <a:rPr lang="de-DE" dirty="0"/>
              <a:t>Aufzählungspunkt oder Text</a:t>
            </a:r>
          </a:p>
          <a:p>
            <a:pPr lvl="0"/>
            <a:r>
              <a:rPr lang="de-DE" dirty="0"/>
              <a:t>Aufzählungspunkt zwei</a:t>
            </a:r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2"/>
            <a:r>
              <a:rPr lang="de-DE" dirty="0"/>
              <a:t>Dritte Ebene </a:t>
            </a:r>
          </a:p>
          <a:p>
            <a:pPr lvl="2"/>
            <a:r>
              <a:rPr lang="de-DE" dirty="0"/>
              <a:t>dritter </a:t>
            </a:r>
            <a:r>
              <a:rPr lang="de-DE" dirty="0" err="1"/>
              <a:t>Bulletpoint</a:t>
            </a:r>
            <a:endParaRPr lang="de-DE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3491" y="6586987"/>
            <a:ext cx="7506028" cy="25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20" rIns="91434" bIns="45720" numCol="1" anchor="t" anchorCtr="0" compatLnSpc="1">
            <a:prstTxWarp prst="textNoShape">
              <a:avLst/>
            </a:prstTxWarp>
          </a:bodyPr>
          <a:lstStyle>
            <a:lvl1pPr defTabSz="913538" eaLnBrk="0" hangingPunct="0">
              <a:lnSpc>
                <a:spcPct val="100000"/>
              </a:lnSpc>
              <a:spcBef>
                <a:spcPct val="0"/>
              </a:spcBef>
              <a:spcAft>
                <a:spcPts val="199"/>
              </a:spcAft>
              <a:defRPr sz="996"/>
            </a:lvl1pPr>
          </a:lstStyle>
          <a:p>
            <a:r>
              <a:rPr lang="de-DE" dirty="0"/>
              <a:t>Thema, 0. Monat 2014, © Bundesagentur für Arbeit</a:t>
            </a:r>
          </a:p>
        </p:txBody>
      </p:sp>
    </p:spTree>
    <p:extLst>
      <p:ext uri="{BB962C8B-B14F-4D97-AF65-F5344CB8AC3E}">
        <p14:creationId xmlns:p14="http://schemas.microsoft.com/office/powerpoint/2010/main" val="290066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 ho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6086513" y="1661717"/>
            <a:ext cx="5144126" cy="485014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Abbildung</a:t>
            </a:r>
          </a:p>
        </p:txBody>
      </p:sp>
      <p:sp>
        <p:nvSpPr>
          <p:cNvPr id="8" name="Titel 4"/>
          <p:cNvSpPr>
            <a:spLocks noGrp="1"/>
          </p:cNvSpPr>
          <p:nvPr>
            <p:ph type="title" hasCustomPrompt="1"/>
          </p:nvPr>
        </p:nvSpPr>
        <p:spPr>
          <a:xfrm>
            <a:off x="926666" y="292282"/>
            <a:ext cx="10303974" cy="72896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de-DE" sz="2389" b="1" kern="12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der Titel zu diesem Teil </a:t>
            </a:r>
            <a:br>
              <a:rPr lang="de-DE" dirty="0"/>
            </a:br>
            <a:r>
              <a:rPr lang="de-DE" dirty="0"/>
              <a:t>Ihrer Präsentation</a:t>
            </a:r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946605" y="1590032"/>
            <a:ext cx="5032142" cy="2088823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lvl1pPr marL="341391" marR="0" indent="-341391" algn="l" defTabSz="91353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97"/>
              </a:spcAft>
              <a:buClr>
                <a:srgbClr val="E2001A"/>
              </a:buClr>
              <a:buSzPct val="80000"/>
              <a:buFont typeface="Arial" pitchFamily="34" charset="0"/>
              <a:buChar char="▬"/>
              <a:tabLst/>
              <a:defRPr b="0" baseline="0"/>
            </a:lvl1pPr>
            <a:lvl2pPr marL="605723" indent="-250891">
              <a:spcBef>
                <a:spcPts val="50"/>
              </a:spcBef>
              <a:spcAft>
                <a:spcPts val="597"/>
              </a:spcAft>
              <a:buClrTx/>
              <a:buSzPct val="110000"/>
              <a:buFont typeface="Arial"/>
              <a:buChar char="•"/>
              <a:defRPr sz="1693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35109" indent="-225802">
              <a:spcBef>
                <a:spcPts val="100"/>
              </a:spcBef>
              <a:spcAft>
                <a:spcPts val="498"/>
              </a:spcAft>
              <a:buClrTx/>
              <a:buSzPct val="110000"/>
              <a:buFont typeface="Arial"/>
              <a:buChar char="•"/>
              <a:defRPr sz="1394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lvl="0"/>
            <a:r>
              <a:rPr lang="de-DE" dirty="0"/>
              <a:t>Aufzählungspunkt oder Text</a:t>
            </a:r>
          </a:p>
          <a:p>
            <a:pPr lvl="0"/>
            <a:r>
              <a:rPr lang="de-DE" dirty="0"/>
              <a:t>Aufzählungspunkt zwei</a:t>
            </a:r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1"/>
            <a:r>
              <a:rPr lang="de-DE" dirty="0"/>
              <a:t>Zweite Ebene </a:t>
            </a:r>
            <a:r>
              <a:rPr lang="de-DE" dirty="0" err="1"/>
              <a:t>Bulletpoint</a:t>
            </a:r>
            <a:endParaRPr lang="de-DE" dirty="0"/>
          </a:p>
          <a:p>
            <a:pPr lvl="2"/>
            <a:r>
              <a:rPr lang="de-DE" dirty="0"/>
              <a:t>Dritte Ebene </a:t>
            </a:r>
          </a:p>
          <a:p>
            <a:pPr lvl="2"/>
            <a:r>
              <a:rPr lang="de-DE" dirty="0"/>
              <a:t>dritter </a:t>
            </a:r>
            <a:r>
              <a:rPr lang="de-DE" dirty="0" err="1"/>
              <a:t>Bulletpoint</a:t>
            </a:r>
            <a:endParaRPr lang="de-DE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3491" y="6586987"/>
            <a:ext cx="7506028" cy="25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20" rIns="91434" bIns="45720" numCol="1" anchor="t" anchorCtr="0" compatLnSpc="1">
            <a:prstTxWarp prst="textNoShape">
              <a:avLst/>
            </a:prstTxWarp>
          </a:bodyPr>
          <a:lstStyle>
            <a:lvl1pPr defTabSz="913538" eaLnBrk="0" hangingPunct="0">
              <a:lnSpc>
                <a:spcPct val="100000"/>
              </a:lnSpc>
              <a:spcBef>
                <a:spcPct val="0"/>
              </a:spcBef>
              <a:spcAft>
                <a:spcPts val="199"/>
              </a:spcAft>
              <a:defRPr sz="996"/>
            </a:lvl1pPr>
          </a:lstStyle>
          <a:p>
            <a:r>
              <a:rPr lang="de-DE" dirty="0"/>
              <a:t>Thema, 0. Monat 2014, © Bundesagentur für Arbeit</a:t>
            </a:r>
          </a:p>
        </p:txBody>
      </p:sp>
    </p:spTree>
    <p:extLst>
      <p:ext uri="{BB962C8B-B14F-4D97-AF65-F5344CB8AC3E}">
        <p14:creationId xmlns:p14="http://schemas.microsoft.com/office/powerpoint/2010/main" val="230033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946605" y="1590032"/>
            <a:ext cx="10284035" cy="492182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dirty="0"/>
              <a:t>Grafik</a:t>
            </a:r>
          </a:p>
        </p:txBody>
      </p:sp>
      <p:sp>
        <p:nvSpPr>
          <p:cNvPr id="7" name="Titel 4"/>
          <p:cNvSpPr>
            <a:spLocks noGrp="1"/>
          </p:cNvSpPr>
          <p:nvPr>
            <p:ph type="title" hasCustomPrompt="1"/>
          </p:nvPr>
        </p:nvSpPr>
        <p:spPr>
          <a:xfrm>
            <a:off x="926666" y="292282"/>
            <a:ext cx="10303974" cy="728967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de-DE" sz="2389" b="1" kern="120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der Titel zu diesem Teil </a:t>
            </a:r>
            <a:br>
              <a:rPr lang="de-DE" dirty="0"/>
            </a:br>
            <a:r>
              <a:rPr lang="de-DE" dirty="0"/>
              <a:t>Ihrer Präsentation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3491" y="6586987"/>
            <a:ext cx="7506028" cy="25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20" rIns="91434" bIns="45720" numCol="1" anchor="t" anchorCtr="0" compatLnSpc="1">
            <a:prstTxWarp prst="textNoShape">
              <a:avLst/>
            </a:prstTxWarp>
          </a:bodyPr>
          <a:lstStyle>
            <a:lvl1pPr defTabSz="913538" eaLnBrk="0" hangingPunct="0">
              <a:lnSpc>
                <a:spcPct val="100000"/>
              </a:lnSpc>
              <a:spcBef>
                <a:spcPct val="0"/>
              </a:spcBef>
              <a:spcAft>
                <a:spcPts val="199"/>
              </a:spcAft>
              <a:defRPr sz="996"/>
            </a:lvl1pPr>
          </a:lstStyle>
          <a:p>
            <a:r>
              <a:rPr lang="de-DE" dirty="0"/>
              <a:t>Thema, 0. Monat 2014, © Bundesagentur für Arbeit</a:t>
            </a:r>
          </a:p>
        </p:txBody>
      </p:sp>
    </p:spTree>
    <p:extLst>
      <p:ext uri="{BB962C8B-B14F-4D97-AF65-F5344CB8AC3E}">
        <p14:creationId xmlns:p14="http://schemas.microsoft.com/office/powerpoint/2010/main" val="314243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ntriertes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46605" y="1590031"/>
            <a:ext cx="10284035" cy="492182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1A"/>
              </a:buClr>
              <a:buFontTx/>
              <a:buNone/>
              <a:defRPr sz="3285" b="1" baseline="0">
                <a:solidFill>
                  <a:srgbClr val="E2001A"/>
                </a:solidFill>
              </a:defRPr>
            </a:lvl1pPr>
            <a:lvl2pPr marL="521570" indent="0">
              <a:spcBef>
                <a:spcPts val="0"/>
              </a:spcBef>
              <a:spcAft>
                <a:spcPts val="896"/>
              </a:spcAft>
              <a:buClr>
                <a:srgbClr val="58595B"/>
              </a:buClr>
              <a:buFontTx/>
              <a:buNone/>
              <a:defRPr sz="1991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2pPr>
            <a:lvl3pPr marL="834512" indent="0">
              <a:spcBef>
                <a:spcPts val="0"/>
              </a:spcBef>
              <a:spcAft>
                <a:spcPts val="1095"/>
              </a:spcAft>
              <a:buClr>
                <a:srgbClr val="58595B"/>
              </a:buClr>
              <a:buFontTx/>
              <a:buNone/>
              <a:defRPr sz="1593">
                <a:solidFill>
                  <a:srgbClr val="58595B"/>
                </a:solidFill>
                <a:latin typeface="Arial" pitchFamily="34" charset="0"/>
                <a:cs typeface="Arial" pitchFamily="34" charset="0"/>
              </a:defRPr>
            </a:lvl3pPr>
            <a:lvl4pPr marL="1370306" indent="0">
              <a:buFontTx/>
              <a:buNone/>
              <a:defRPr/>
            </a:lvl4pPr>
            <a:lvl5pPr marL="1822334" indent="0">
              <a:buFontTx/>
              <a:buNone/>
              <a:defRPr/>
            </a:lvl5pPr>
          </a:lstStyle>
          <a:p>
            <a:pPr lvl="0"/>
            <a:br>
              <a:rPr lang="de-DE" dirty="0"/>
            </a:br>
            <a:r>
              <a:rPr lang="de-DE" dirty="0"/>
              <a:t>Textfeld für Kernaussagen,</a:t>
            </a:r>
            <a:br>
              <a:rPr lang="de-DE" dirty="0"/>
            </a:br>
            <a:r>
              <a:rPr lang="de-DE" dirty="0"/>
              <a:t>Zitate, Botschaften usw.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3491" y="6586987"/>
            <a:ext cx="7506028" cy="25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20" rIns="91434" bIns="45720" numCol="1" anchor="t" anchorCtr="0" compatLnSpc="1">
            <a:prstTxWarp prst="textNoShape">
              <a:avLst/>
            </a:prstTxWarp>
          </a:bodyPr>
          <a:lstStyle>
            <a:lvl1pPr defTabSz="913538" eaLnBrk="0" hangingPunct="0">
              <a:lnSpc>
                <a:spcPct val="100000"/>
              </a:lnSpc>
              <a:spcBef>
                <a:spcPct val="0"/>
              </a:spcBef>
              <a:spcAft>
                <a:spcPts val="199"/>
              </a:spcAft>
              <a:defRPr sz="996"/>
            </a:lvl1pPr>
          </a:lstStyle>
          <a:p>
            <a:r>
              <a:rPr lang="de-DE" dirty="0"/>
              <a:t>Thema, 0. Monat 2014, © Bundesagentur für Arbeit</a:t>
            </a:r>
          </a:p>
        </p:txBody>
      </p:sp>
    </p:spTree>
    <p:extLst>
      <p:ext uri="{BB962C8B-B14F-4D97-AF65-F5344CB8AC3E}">
        <p14:creationId xmlns:p14="http://schemas.microsoft.com/office/powerpoint/2010/main" val="254061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>
            <a:spLocks noGrp="1"/>
          </p:cNvSpPr>
          <p:nvPr>
            <p:ph type="title" hasCustomPrompt="1"/>
          </p:nvPr>
        </p:nvSpPr>
        <p:spPr>
          <a:xfrm>
            <a:off x="912873" y="919969"/>
            <a:ext cx="10317767" cy="101191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de-DE" sz="3285" b="1" kern="1200" baseline="0" dirty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/>
              <a:t>Hier steht der Titel ihrer Präsentation.</a:t>
            </a:r>
            <a:br>
              <a:rPr lang="de-DE" dirty="0"/>
            </a:br>
            <a:r>
              <a:rPr lang="de-DE" dirty="0"/>
              <a:t>Groß und prägnant.</a:t>
            </a:r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933955" y="465581"/>
            <a:ext cx="10296684" cy="2299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72" indent="-342972">
              <a:buNone/>
              <a:defRPr lang="de-DE" sz="1493" baseline="0" noProof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199"/>
              </a:spcAft>
            </a:pPr>
            <a:r>
              <a:rPr kumimoji="0" lang="de-DE" sz="149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Optionaler Text: Thema | Version | Datum</a:t>
            </a:r>
            <a:endParaRPr kumimoji="0" lang="de-DE" sz="3186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17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0163E7-9ECD-4C74-B9ED-B51B10E0B07F}" type="datetimeFigureOut">
              <a:rPr lang="de-DE"/>
              <a:pPr>
                <a:defRPr/>
              </a:pPr>
              <a:t>21.09.2023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737601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584BD8-C4EE-41B2-889A-0982D0880B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72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w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 1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" y="0"/>
            <a:ext cx="12191517" cy="6858000"/>
          </a:xfrm>
          <a:prstGeom prst="rect">
            <a:avLst/>
          </a:prstGeom>
        </p:spPr>
      </p:pic>
      <p:pic>
        <p:nvPicPr>
          <p:cNvPr id="180266" name="Picture 4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936" y="6616499"/>
            <a:ext cx="2049217" cy="204839"/>
          </a:xfrm>
          <a:prstGeom prst="rect">
            <a:avLst/>
          </a:prstGeom>
          <a:noFill/>
        </p:spPr>
      </p:pic>
      <p:grpSp>
        <p:nvGrpSpPr>
          <p:cNvPr id="180232" name="McK Slide Elements"/>
          <p:cNvGrpSpPr>
            <a:grpSpLocks/>
          </p:cNvGrpSpPr>
          <p:nvPr userDrawn="1"/>
        </p:nvGrpSpPr>
        <p:grpSpPr bwMode="auto">
          <a:xfrm>
            <a:off x="714700" y="1143527"/>
            <a:ext cx="11260153" cy="5687585"/>
            <a:chOff x="331" y="706"/>
            <a:chExt cx="5213" cy="3511"/>
          </a:xfrm>
        </p:grpSpPr>
        <p:sp>
          <p:nvSpPr>
            <p:cNvPr id="180233" name="McK Source" hidden="1"/>
            <p:cNvSpPr txBox="1">
              <a:spLocks noChangeArrowheads="1"/>
            </p:cNvSpPr>
            <p:nvPr userDrawn="1"/>
          </p:nvSpPr>
          <p:spPr bwMode="auto">
            <a:xfrm>
              <a:off x="399" y="4104"/>
              <a:ext cx="5145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86372" indent="-586372" defTabSz="913538">
                <a:lnSpc>
                  <a:spcPct val="100000"/>
                </a:lnSpc>
                <a:spcBef>
                  <a:spcPct val="0"/>
                </a:spcBef>
                <a:tabLst>
                  <a:tab pos="543697" algn="r"/>
                </a:tabLst>
              </a:pPr>
              <a:r>
                <a:rPr lang="de-DE" sz="1195">
                  <a:solidFill>
                    <a:schemeClr val="bg1"/>
                  </a:solidFill>
                </a:rPr>
                <a:t>	Quelle:	Projektgruppe 5.1, LAA Sachsen IIc</a:t>
              </a:r>
            </a:p>
          </p:txBody>
        </p:sp>
        <p:sp>
          <p:nvSpPr>
            <p:cNvPr id="180234" name="McK Measure" hidden="1"/>
            <p:cNvSpPr txBox="1">
              <a:spLocks noChangeArrowheads="1"/>
            </p:cNvSpPr>
            <p:nvPr userDrawn="1"/>
          </p:nvSpPr>
          <p:spPr bwMode="auto">
            <a:xfrm>
              <a:off x="331" y="706"/>
              <a:ext cx="5049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5484" tIns="0" rIns="95484" bIns="0">
              <a:spAutoFit/>
            </a:bodyPr>
            <a:lstStyle/>
            <a:p>
              <a:pPr defTabSz="930924">
                <a:lnSpc>
                  <a:spcPct val="100000"/>
                </a:lnSpc>
                <a:spcBef>
                  <a:spcPct val="0"/>
                </a:spcBef>
              </a:pPr>
              <a:r>
                <a:rPr lang="de-DE" sz="1593"/>
                <a:t>Unit of measure</a:t>
              </a:r>
            </a:p>
          </p:txBody>
        </p:sp>
        <p:grpSp>
          <p:nvGrpSpPr>
            <p:cNvPr id="180235" name="McK Legend Boxes" hidden="1"/>
            <p:cNvGrpSpPr>
              <a:grpSpLocks/>
            </p:cNvGrpSpPr>
            <p:nvPr userDrawn="1"/>
          </p:nvGrpSpPr>
          <p:grpSpPr bwMode="auto">
            <a:xfrm>
              <a:off x="4730" y="713"/>
              <a:ext cx="546" cy="664"/>
              <a:chOff x="4902" y="169"/>
              <a:chExt cx="546" cy="665"/>
            </a:xfrm>
          </p:grpSpPr>
          <p:sp>
            <p:nvSpPr>
              <p:cNvPr id="180236" name="Rectangle 12" hidden="1"/>
              <p:cNvSpPr>
                <a:spLocks noChangeArrowheads="1"/>
              </p:cNvSpPr>
              <p:nvPr userDrawn="1"/>
            </p:nvSpPr>
            <p:spPr bwMode="auto">
              <a:xfrm>
                <a:off x="4902" y="178"/>
                <a:ext cx="0" cy="17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 sz="1792"/>
              </a:p>
            </p:txBody>
          </p:sp>
          <p:sp>
            <p:nvSpPr>
              <p:cNvPr id="180237" name="Rectangle 13" hidden="1"/>
              <p:cNvSpPr>
                <a:spLocks noChangeArrowheads="1"/>
              </p:cNvSpPr>
              <p:nvPr userDrawn="1"/>
            </p:nvSpPr>
            <p:spPr bwMode="auto">
              <a:xfrm>
                <a:off x="4902" y="340"/>
                <a:ext cx="0" cy="17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 sz="1792"/>
              </a:p>
            </p:txBody>
          </p:sp>
          <p:sp>
            <p:nvSpPr>
              <p:cNvPr id="180238" name="Rectangle 14" hidden="1"/>
              <p:cNvSpPr>
                <a:spLocks noChangeArrowheads="1"/>
              </p:cNvSpPr>
              <p:nvPr userDrawn="1"/>
            </p:nvSpPr>
            <p:spPr bwMode="auto">
              <a:xfrm>
                <a:off x="5172" y="169"/>
                <a:ext cx="276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394"/>
                  <a:t>Legend</a:t>
                </a:r>
              </a:p>
            </p:txBody>
          </p:sp>
          <p:sp>
            <p:nvSpPr>
              <p:cNvPr id="180239" name="Rectangle 15" hidden="1"/>
              <p:cNvSpPr>
                <a:spLocks noChangeArrowheads="1"/>
              </p:cNvSpPr>
              <p:nvPr userDrawn="1"/>
            </p:nvSpPr>
            <p:spPr bwMode="auto">
              <a:xfrm>
                <a:off x="5172" y="331"/>
                <a:ext cx="276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394"/>
                  <a:t>Legend</a:t>
                </a:r>
              </a:p>
            </p:txBody>
          </p:sp>
          <p:sp>
            <p:nvSpPr>
              <p:cNvPr id="180240" name="Rectangle 16" hidden="1"/>
              <p:cNvSpPr>
                <a:spLocks noChangeArrowheads="1"/>
              </p:cNvSpPr>
              <p:nvPr userDrawn="1"/>
            </p:nvSpPr>
            <p:spPr bwMode="auto">
              <a:xfrm>
                <a:off x="5172" y="493"/>
                <a:ext cx="276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394"/>
                  <a:t>Legend</a:t>
                </a:r>
              </a:p>
            </p:txBody>
          </p:sp>
          <p:sp>
            <p:nvSpPr>
              <p:cNvPr id="180241" name="Rectangle 17" hidden="1"/>
              <p:cNvSpPr>
                <a:spLocks noChangeArrowheads="1"/>
              </p:cNvSpPr>
              <p:nvPr userDrawn="1"/>
            </p:nvSpPr>
            <p:spPr bwMode="auto">
              <a:xfrm>
                <a:off x="4902" y="502"/>
                <a:ext cx="0" cy="17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 sz="1792"/>
              </a:p>
            </p:txBody>
          </p:sp>
          <p:sp>
            <p:nvSpPr>
              <p:cNvPr id="180242" name="Rectangle 18" hidden="1"/>
              <p:cNvSpPr>
                <a:spLocks noChangeArrowheads="1"/>
              </p:cNvSpPr>
              <p:nvPr userDrawn="1"/>
            </p:nvSpPr>
            <p:spPr bwMode="auto">
              <a:xfrm>
                <a:off x="5172" y="655"/>
                <a:ext cx="276" cy="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394"/>
                  <a:t>Legend</a:t>
                </a:r>
              </a:p>
            </p:txBody>
          </p:sp>
          <p:sp>
            <p:nvSpPr>
              <p:cNvPr id="180243" name="Rectangle 19" hidden="1"/>
              <p:cNvSpPr>
                <a:spLocks noChangeArrowheads="1"/>
              </p:cNvSpPr>
              <p:nvPr userDrawn="1"/>
            </p:nvSpPr>
            <p:spPr bwMode="auto">
              <a:xfrm>
                <a:off x="4902" y="664"/>
                <a:ext cx="0" cy="17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endParaRPr lang="de-DE" sz="1792"/>
              </a:p>
            </p:txBody>
          </p:sp>
        </p:grpSp>
        <p:sp>
          <p:nvSpPr>
            <p:cNvPr id="180244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399" y="3902"/>
              <a:ext cx="5145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586372" indent="-586372" defTabSz="913538">
                <a:lnSpc>
                  <a:spcPct val="100000"/>
                </a:lnSpc>
                <a:spcBef>
                  <a:spcPct val="0"/>
                </a:spcBef>
                <a:tabLst>
                  <a:tab pos="543697" algn="r"/>
                </a:tabLst>
              </a:pPr>
              <a:r>
                <a:rPr lang="de-DE" sz="1195"/>
                <a:t>	*	Footnote</a:t>
              </a:r>
            </a:p>
          </p:txBody>
        </p:sp>
      </p:grpSp>
      <p:sp>
        <p:nvSpPr>
          <p:cNvPr id="180257" name="Rectangle 33"/>
          <p:cNvSpPr>
            <a:spLocks noChangeArrowheads="1"/>
          </p:cNvSpPr>
          <p:nvPr/>
        </p:nvSpPr>
        <p:spPr bwMode="auto">
          <a:xfrm>
            <a:off x="10895428" y="6586989"/>
            <a:ext cx="1220675" cy="234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9189" tIns="44596" rIns="89189" bIns="44596"/>
          <a:lstStyle/>
          <a:p>
            <a:pPr algn="r" defTabSz="891410" eaLnBrk="0" hangingPunct="0">
              <a:lnSpc>
                <a:spcPct val="100000"/>
              </a:lnSpc>
              <a:spcBef>
                <a:spcPct val="0"/>
              </a:spcBef>
              <a:spcAft>
                <a:spcPts val="199"/>
              </a:spcAft>
            </a:pPr>
            <a:r>
              <a:rPr lang="de-DE" sz="996" dirty="0"/>
              <a:t>Seite </a:t>
            </a:r>
            <a:fld id="{74FECFAA-7E63-4B4B-BCB7-18CE54C41901}" type="slidenum">
              <a:rPr lang="de-DE" sz="996"/>
              <a:pPr algn="r" defTabSz="891410" eaLnBrk="0" hangingPunct="0">
                <a:lnSpc>
                  <a:spcPct val="100000"/>
                </a:lnSpc>
                <a:spcBef>
                  <a:spcPct val="0"/>
                </a:spcBef>
                <a:spcAft>
                  <a:spcPts val="199"/>
                </a:spcAft>
              </a:pPr>
              <a:t>‹Nr.›</a:t>
            </a:fld>
            <a:endParaRPr lang="de-DE" sz="996" dirty="0"/>
          </a:p>
        </p:txBody>
      </p:sp>
      <p:sp>
        <p:nvSpPr>
          <p:cNvPr id="180263" name="Line 39"/>
          <p:cNvSpPr>
            <a:spLocks noChangeShapeType="1"/>
          </p:cNvSpPr>
          <p:nvPr userDrawn="1"/>
        </p:nvSpPr>
        <p:spPr bwMode="auto">
          <a:xfrm>
            <a:off x="143362" y="6580304"/>
            <a:ext cx="12048638" cy="0"/>
          </a:xfrm>
          <a:prstGeom prst="line">
            <a:avLst/>
          </a:prstGeom>
          <a:noFill/>
          <a:ln w="6350">
            <a:solidFill>
              <a:srgbClr val="58595B"/>
            </a:solidFill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endParaRPr lang="de-DE" sz="1792"/>
          </a:p>
        </p:txBody>
      </p:sp>
      <p:sp>
        <p:nvSpPr>
          <p:cNvPr id="22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3491" y="6583950"/>
            <a:ext cx="7506028" cy="25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20" rIns="91434" bIns="45720" numCol="1" anchor="t" anchorCtr="0" compatLnSpc="1">
            <a:prstTxWarp prst="textNoShape">
              <a:avLst/>
            </a:prstTxWarp>
          </a:bodyPr>
          <a:lstStyle>
            <a:lvl1pPr defTabSz="913538" eaLnBrk="0" hangingPunct="0">
              <a:lnSpc>
                <a:spcPct val="100000"/>
              </a:lnSpc>
              <a:spcBef>
                <a:spcPct val="0"/>
              </a:spcBef>
              <a:spcAft>
                <a:spcPts val="199"/>
              </a:spcAft>
              <a:defRPr sz="996"/>
            </a:lvl1pPr>
          </a:lstStyle>
          <a:p>
            <a:r>
              <a:rPr lang="de-DE" dirty="0"/>
              <a:t>Thema, 0. Monat 2014, © Bundesagentur für Arbeit</a:t>
            </a:r>
          </a:p>
        </p:txBody>
      </p:sp>
    </p:spTree>
    <p:extLst>
      <p:ext uri="{BB962C8B-B14F-4D97-AF65-F5344CB8AC3E}">
        <p14:creationId xmlns:p14="http://schemas.microsoft.com/office/powerpoint/2010/main" val="71111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dt="0"/>
  <p:txStyles>
    <p:titleStyle>
      <a:lvl1pPr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2pPr>
      <a:lvl3pPr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3pPr>
      <a:lvl4pPr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4pPr>
      <a:lvl5pPr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5pPr>
      <a:lvl6pPr marL="455188"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6pPr>
      <a:lvl7pPr marL="910377"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7pPr>
      <a:lvl8pPr marL="1365565"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8pPr>
      <a:lvl9pPr marL="1820753" algn="l" defTabSz="913538" rtl="0" fontAlgn="base">
        <a:lnSpc>
          <a:spcPct val="90000"/>
        </a:lnSpc>
        <a:spcBef>
          <a:spcPct val="0"/>
        </a:spcBef>
        <a:spcAft>
          <a:spcPct val="0"/>
        </a:spcAft>
        <a:defRPr sz="2389" b="1">
          <a:solidFill>
            <a:schemeClr val="tx2"/>
          </a:solidFill>
          <a:latin typeface="Arial" charset="0"/>
        </a:defRPr>
      </a:lvl9pPr>
    </p:titleStyle>
    <p:bodyStyle>
      <a:lvl1pPr marL="342972" indent="-342972" algn="l" defTabSz="913538" rtl="0" fontAlgn="base">
        <a:lnSpc>
          <a:spcPct val="100000"/>
        </a:lnSpc>
        <a:spcBef>
          <a:spcPts val="0"/>
        </a:spcBef>
        <a:spcAft>
          <a:spcPts val="398"/>
        </a:spcAft>
        <a:buClr>
          <a:srgbClr val="E2001A"/>
        </a:buClr>
        <a:buSzPct val="80000"/>
        <a:buFont typeface="Arial" pitchFamily="34" charset="0"/>
        <a:buChar char="▬"/>
        <a:defRPr sz="1991" b="1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73299" indent="-151729" algn="l" defTabSz="913538" rtl="0" fontAlgn="base">
        <a:lnSpc>
          <a:spcPct val="100000"/>
        </a:lnSpc>
        <a:spcBef>
          <a:spcPts val="398"/>
        </a:spcBef>
        <a:spcAft>
          <a:spcPct val="0"/>
        </a:spcAft>
        <a:buClr>
          <a:srgbClr val="58595B"/>
        </a:buClr>
        <a:buFont typeface="Arial" pitchFamily="34" charset="0"/>
        <a:buChar char="•"/>
        <a:defRPr sz="1991">
          <a:solidFill>
            <a:srgbClr val="58595B"/>
          </a:solidFill>
          <a:latin typeface="Arial" pitchFamily="34" charset="0"/>
          <a:cs typeface="Arial" pitchFamily="34" charset="0"/>
        </a:defRPr>
      </a:lvl2pPr>
      <a:lvl3pPr marL="986241" indent="-151729" algn="l" defTabSz="913538" rtl="0" fontAlgn="base">
        <a:lnSpc>
          <a:spcPct val="100000"/>
        </a:lnSpc>
        <a:spcBef>
          <a:spcPts val="348"/>
        </a:spcBef>
        <a:spcAft>
          <a:spcPct val="0"/>
        </a:spcAft>
        <a:buClr>
          <a:srgbClr val="58595B"/>
        </a:buClr>
        <a:buFont typeface="Arial" pitchFamily="34" charset="0"/>
        <a:buChar char="•"/>
        <a:defRPr sz="1394">
          <a:solidFill>
            <a:srgbClr val="58595B"/>
          </a:solidFill>
          <a:latin typeface="+mn-lt"/>
        </a:defRPr>
      </a:lvl3pPr>
      <a:lvl4pPr marL="1599481" indent="-229175" algn="l" defTabSz="913538" rtl="0" fontAlgn="base">
        <a:spcBef>
          <a:spcPct val="20000"/>
        </a:spcBef>
        <a:spcAft>
          <a:spcPct val="0"/>
        </a:spcAft>
        <a:buChar char="–"/>
        <a:defRPr sz="1593">
          <a:solidFill>
            <a:srgbClr val="58595B"/>
          </a:solidFill>
          <a:latin typeface="Arial" pitchFamily="34" charset="0"/>
          <a:cs typeface="Arial" pitchFamily="34" charset="0"/>
        </a:defRPr>
      </a:lvl4pPr>
      <a:lvl5pPr marL="2056251" indent="-233916" algn="l" defTabSz="913538" rtl="0" fontAlgn="base">
        <a:spcBef>
          <a:spcPct val="20000"/>
        </a:spcBef>
        <a:spcAft>
          <a:spcPct val="0"/>
        </a:spcAft>
        <a:buChar char="»"/>
        <a:defRPr sz="1991">
          <a:solidFill>
            <a:schemeClr val="tx1"/>
          </a:solidFill>
          <a:latin typeface="+mn-lt"/>
        </a:defRPr>
      </a:lvl5pPr>
      <a:lvl6pPr marL="2511439" indent="-233916" algn="l" defTabSz="913538" rtl="0" fontAlgn="base">
        <a:spcBef>
          <a:spcPct val="20000"/>
        </a:spcBef>
        <a:spcAft>
          <a:spcPct val="0"/>
        </a:spcAft>
        <a:buChar char="»"/>
        <a:defRPr sz="1991">
          <a:solidFill>
            <a:schemeClr val="tx1"/>
          </a:solidFill>
          <a:latin typeface="+mn-lt"/>
        </a:defRPr>
      </a:lvl6pPr>
      <a:lvl7pPr marL="2966627" indent="-233916" algn="l" defTabSz="913538" rtl="0" fontAlgn="base">
        <a:spcBef>
          <a:spcPct val="20000"/>
        </a:spcBef>
        <a:spcAft>
          <a:spcPct val="0"/>
        </a:spcAft>
        <a:buChar char="»"/>
        <a:defRPr sz="1991">
          <a:solidFill>
            <a:schemeClr val="tx1"/>
          </a:solidFill>
          <a:latin typeface="+mn-lt"/>
        </a:defRPr>
      </a:lvl7pPr>
      <a:lvl8pPr marL="3421815" indent="-233916" algn="l" defTabSz="913538" rtl="0" fontAlgn="base">
        <a:spcBef>
          <a:spcPct val="20000"/>
        </a:spcBef>
        <a:spcAft>
          <a:spcPct val="0"/>
        </a:spcAft>
        <a:buChar char="»"/>
        <a:defRPr sz="1991">
          <a:solidFill>
            <a:schemeClr val="tx1"/>
          </a:solidFill>
          <a:latin typeface="+mn-lt"/>
        </a:defRPr>
      </a:lvl8pPr>
      <a:lvl9pPr marL="3877004" indent="-233916" algn="l" defTabSz="913538" rtl="0" fontAlgn="base">
        <a:spcBef>
          <a:spcPct val="20000"/>
        </a:spcBef>
        <a:spcAft>
          <a:spcPct val="0"/>
        </a:spcAft>
        <a:buChar char="»"/>
        <a:defRPr sz="199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1pPr>
      <a:lvl2pPr marL="455188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2pPr>
      <a:lvl3pPr marL="910377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365565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4pPr>
      <a:lvl5pPr marL="1820753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5pPr>
      <a:lvl6pPr marL="2275942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6pPr>
      <a:lvl7pPr marL="2731130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7pPr>
      <a:lvl8pPr marL="3186318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8pPr>
      <a:lvl9pPr marL="3641507" algn="l" defTabSz="910377" rtl="0" eaLnBrk="1" latinLnBrk="0" hangingPunct="1">
        <a:defRPr sz="17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946298" y="255251"/>
            <a:ext cx="8999129" cy="655145"/>
          </a:xfrm>
        </p:spPr>
        <p:txBody>
          <a:bodyPr/>
          <a:lstStyle/>
          <a:p>
            <a:r>
              <a:rPr lang="de-DE" altLang="de-DE" sz="2389" dirty="0">
                <a:sym typeface="Wingdings" panose="05000000000000000000" pitchFamily="2" charset="2"/>
              </a:rPr>
              <a:t>Berufsberatung an Deiner Schule!  </a:t>
            </a:r>
            <a:endParaRPr lang="de-DE" altLang="de-DE" sz="1792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542260" y="1656071"/>
            <a:ext cx="7670401" cy="133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0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DE" altLang="de-DE" sz="1792" b="1" dirty="0">
                <a:solidFill>
                  <a:srgbClr val="000000"/>
                </a:solidFill>
              </a:rPr>
              <a:t>An folgenden Montagen bin ich für Dich da: </a:t>
            </a:r>
          </a:p>
          <a:p>
            <a:pPr defTabSz="910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de-DE" altLang="de-DE" sz="1792" b="1" dirty="0">
              <a:solidFill>
                <a:srgbClr val="000000"/>
              </a:solidFill>
            </a:endParaRPr>
          </a:p>
          <a:p>
            <a:pPr defTabSz="910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DE" altLang="de-DE" sz="1792" b="1" dirty="0">
                <a:solidFill>
                  <a:srgbClr val="000000"/>
                </a:solidFill>
              </a:rPr>
              <a:t>25.09.23 / 09.10.23 / 23.10.23</a:t>
            </a:r>
          </a:p>
          <a:p>
            <a:pPr defTabSz="910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DE" altLang="de-DE" sz="1792" b="1" dirty="0">
                <a:solidFill>
                  <a:srgbClr val="000000"/>
                </a:solidFill>
              </a:rPr>
              <a:t> </a:t>
            </a:r>
          </a:p>
          <a:p>
            <a:pPr defTabSz="910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DE" altLang="de-DE" sz="1792" b="1" dirty="0">
                <a:solidFill>
                  <a:srgbClr val="000000"/>
                </a:solidFill>
              </a:rPr>
              <a:t>  </a:t>
            </a:r>
            <a:endParaRPr lang="de-DE" altLang="de-DE" sz="1792" dirty="0">
              <a:solidFill>
                <a:srgbClr val="000000"/>
              </a:solidFill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 flipH="1">
            <a:off x="761998" y="3486915"/>
            <a:ext cx="5334001" cy="184056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lnSpc>
                <a:spcPct val="150000"/>
              </a:lnSpc>
            </a:pPr>
            <a:r>
              <a:rPr lang="de-DE" altLang="de-DE" sz="1400"/>
              <a:t>Schulsprechzeiten </a:t>
            </a:r>
            <a:endParaRPr lang="de-DE" altLang="de-DE" sz="1400" dirty="0"/>
          </a:p>
          <a:p>
            <a:pPr marL="285750" indent="-285750">
              <a:lnSpc>
                <a:spcPct val="150000"/>
              </a:lnSpc>
            </a:pPr>
            <a:r>
              <a:rPr lang="de-DE" altLang="de-DE" sz="1400" dirty="0"/>
              <a:t>Berufsorientierungsunterricht 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400" dirty="0"/>
              <a:t>Informationen zu weiterführenden Schulen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400" dirty="0"/>
              <a:t>Persönliches Beratungsgespräch nach Terminabsprache</a:t>
            </a:r>
          </a:p>
          <a:p>
            <a:pPr marL="285750" indent="-285750">
              <a:lnSpc>
                <a:spcPct val="150000"/>
              </a:lnSpc>
            </a:pPr>
            <a:r>
              <a:rPr lang="de-DE" altLang="de-DE" sz="1400" dirty="0"/>
              <a:t>Vermittlung betrieblicher Ausbildungsplätze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8498758" y="4465393"/>
            <a:ext cx="3763926" cy="2534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0377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de-DE" altLang="de-DE" sz="1792" b="1" dirty="0">
                <a:solidFill>
                  <a:srgbClr val="000000"/>
                </a:solidFill>
              </a:rPr>
              <a:t>Evelyn Pede </a:t>
            </a:r>
          </a:p>
          <a:p>
            <a:pPr defTabSz="910377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de-DE" altLang="de-DE" sz="1792" b="1" dirty="0">
                <a:solidFill>
                  <a:srgbClr val="000000"/>
                </a:solidFill>
              </a:rPr>
              <a:t>Berufsberaterin</a:t>
            </a:r>
          </a:p>
          <a:p>
            <a:pPr algn="ctr" defTabSz="910377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endParaRPr lang="de-DE" altLang="de-DE" sz="1394" dirty="0">
              <a:solidFill>
                <a:srgbClr val="000000"/>
              </a:solidFill>
            </a:endParaRPr>
          </a:p>
          <a:p>
            <a:pPr defTabSz="910377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r>
              <a:rPr lang="de-DE" altLang="de-DE" sz="1593" dirty="0" err="1">
                <a:solidFill>
                  <a:srgbClr val="000000"/>
                </a:solidFill>
              </a:rPr>
              <a:t>eMail</a:t>
            </a:r>
            <a:r>
              <a:rPr lang="de-DE" altLang="de-DE" sz="1593" dirty="0">
                <a:solidFill>
                  <a:srgbClr val="000000"/>
                </a:solidFill>
              </a:rPr>
              <a:t>: boeblingen.152-berufsberatung@arbeitsagentur.de</a:t>
            </a:r>
          </a:p>
          <a:p>
            <a:pPr algn="ctr" defTabSz="910377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endParaRPr lang="de-DE" altLang="de-DE" sz="1593" dirty="0">
              <a:solidFill>
                <a:srgbClr val="000000"/>
              </a:solidFill>
            </a:endParaRPr>
          </a:p>
          <a:p>
            <a:pPr algn="ctr" defTabSz="910377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endParaRPr lang="de-DE" altLang="de-DE" sz="1593" dirty="0">
              <a:solidFill>
                <a:srgbClr val="000000"/>
              </a:solidFill>
            </a:endParaRPr>
          </a:p>
          <a:p>
            <a:pPr defTabSz="910377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None/>
            </a:pPr>
            <a:endParaRPr lang="de-DE" altLang="de-DE" sz="1195" dirty="0">
              <a:solidFill>
                <a:srgbClr val="000000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A3A7A0A-72D7-4E0D-B779-5A36B1599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107" y="1736344"/>
            <a:ext cx="2838893" cy="200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10921"/>
      </p:ext>
    </p:extLst>
  </p:cSld>
  <p:clrMapOvr>
    <a:masterClrMapping/>
  </p:clrMapOvr>
</p:sld>
</file>

<file path=ppt/theme/theme1.xml><?xml version="1.0" encoding="utf-8"?>
<a:theme xmlns:a="http://schemas.openxmlformats.org/drawingml/2006/main" name="Inhaltsfolien">
  <a:themeElements>
    <a:clrScheme name="Inhaltsfol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2001A"/>
      </a:accent1>
      <a:accent2>
        <a:srgbClr val="777777"/>
      </a:accent2>
      <a:accent3>
        <a:srgbClr val="FFFFFF"/>
      </a:accent3>
      <a:accent4>
        <a:srgbClr val="000000"/>
      </a:accent4>
      <a:accent5>
        <a:srgbClr val="EEAAAB"/>
      </a:accent5>
      <a:accent6>
        <a:srgbClr val="6B6B6B"/>
      </a:accent6>
      <a:hlink>
        <a:srgbClr val="0000CC"/>
      </a:hlink>
      <a:folHlink>
        <a:srgbClr val="969696"/>
      </a:folHlink>
    </a:clrScheme>
    <a:fontScheme name="Inhaltsfol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0955"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7575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halts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2001A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EAAAB"/>
        </a:accent5>
        <a:accent6>
          <a:srgbClr val="6B6B6B"/>
        </a:accent6>
        <a:hlink>
          <a:srgbClr val="0000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Wingdings</vt:lpstr>
      <vt:lpstr>Inhaltsfolien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Pede Evelyn</dc:creator>
  <cp:lastModifiedBy>Pede Evelyn</cp:lastModifiedBy>
  <cp:revision>5</cp:revision>
  <dcterms:created xsi:type="dcterms:W3CDTF">2023-09-21T10:28:40Z</dcterms:created>
  <dcterms:modified xsi:type="dcterms:W3CDTF">2023-09-21T10:52:01Z</dcterms:modified>
</cp:coreProperties>
</file>